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74" r:id="rId11"/>
    <p:sldId id="275" r:id="rId12"/>
    <p:sldId id="276" r:id="rId13"/>
    <p:sldId id="263" r:id="rId14"/>
    <p:sldId id="265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997B7CE0-9CFD-F5B0-3ED1-FE25BD3FC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75" y="1448972"/>
            <a:ext cx="638854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5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6F2F7-66BA-2388-8009-ACB1926E8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29000"/>
            <a:ext cx="8596668" cy="2612362"/>
          </a:xfrm>
        </p:spPr>
        <p:txBody>
          <a:bodyPr>
            <a:normAutofit/>
          </a:bodyPr>
          <a:lstStyle/>
          <a:p>
            <a:endParaRPr lang="es-ES_tradnl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695C0F-F77F-E9D5-BB0A-5F2406485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806" y="649042"/>
            <a:ext cx="8989256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significado</a:t>
            </a:r>
            <a:r>
              <a:rPr kumimoji="0" lang="es-ES_tradnl" altLang="es-E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gran visi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batalla de la mujer contra el drag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las dos bestias. </a:t>
            </a: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Encontramos aqu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muchos s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mbolos, signos que se refieren a personajes y acontecimientos de aquel tiempo.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 visi</a:t>
            </a:r>
            <a:r>
              <a:rPr lang="es-ES_tradnl" altLang="es-E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Juan trata de la batalla final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 Satan</a:t>
            </a:r>
            <a:r>
              <a:rPr lang="es-ES_tradnl" altLang="es-E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y el triunfo de Dios con el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Juicio Final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altLang="es-E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cielo nuevo y una tierra nueva </a:t>
            </a:r>
            <a:endParaRPr lang="es-ES" altLang="es-ES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3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2E219AB-6E2C-F516-BC27-F81DD687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75718"/>
            <a:ext cx="28765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603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0852E-0D46-531E-5D5A-FD5677A5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4117"/>
          </a:xfrm>
        </p:spPr>
        <p:txBody>
          <a:bodyPr>
            <a:noAutofit/>
          </a:bodyPr>
          <a:lstStyle/>
          <a:p>
            <a:r>
              <a:rPr lang="es-ES_tradnl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presentan las dos tropas que van a pelear: </a:t>
            </a:r>
            <a:br>
              <a:rPr lang="es-E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3B82DF-8E84-FEB6-361B-DB72797E0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8902764" cy="4487594"/>
          </a:xfrm>
        </p:spPr>
        <p:txBody>
          <a:bodyPr>
            <a:noAutofit/>
          </a:bodyPr>
          <a:lstStyle/>
          <a:p>
            <a:pPr lvl="1"/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un lado,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mujer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(= el pueblo de Dios) y,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el otro,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dragón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(= Satanás) </a:t>
            </a:r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sus dos aliados en la tierra: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s-ES_tradnl" sz="2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bestia que viene del mar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(que representa el poder político romano, que persigue a los cristianos) y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s-ES_tradnl" sz="2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otra bestia que viene de la tierra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(que representa las falsas religiones que competían con el cristianismo).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3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E0EB0-7D1E-DA24-79F1-5471E6D7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35811" cy="1320800"/>
          </a:xfrm>
        </p:spPr>
        <p:txBody>
          <a:bodyPr>
            <a:noAutofit/>
          </a:bodyPr>
          <a:lstStyle/>
          <a:p>
            <a:pPr algn="just"/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segunda bestia es la que está marcada con el 666: Este texto nos hace ver que esta segunda bestia se parece al </a:t>
            </a:r>
            <a:r>
              <a:rPr lang="es-ES_tradnl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Cordero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pero hablaba como el </a:t>
            </a:r>
            <a:r>
              <a:rPr lang="es-ES_tradnl" sz="2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dragó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(= el monstruo, el demonio). </a:t>
            </a:r>
            <a:b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2400" dirty="0"/>
          </a:p>
        </p:txBody>
      </p:sp>
      <p:pic>
        <p:nvPicPr>
          <p:cNvPr id="4" name="Marcador de contenido 3" descr="Animal parado en el pasto&#10;&#10;Descripción generada automáticamente">
            <a:extLst>
              <a:ext uri="{FF2B5EF4-FFF2-40B4-BE49-F238E27FC236}">
                <a16:creationId xmlns:a16="http://schemas.microsoft.com/office/drawing/2014/main" id="{0790D3E0-8F47-529E-6643-51E0532CE0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6" y="4188430"/>
            <a:ext cx="3012830" cy="170558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DE74F35-CB7F-66DB-5A47-990CEE3D68C5}"/>
              </a:ext>
            </a:extLst>
          </p:cNvPr>
          <p:cNvSpPr txBox="1"/>
          <p:nvPr/>
        </p:nvSpPr>
        <p:spPr>
          <a:xfrm>
            <a:off x="677333" y="1973217"/>
            <a:ext cx="94232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figura de las falsas religiones que competían con el cristianismo y ofrecían una religión celestial, pero que no condenaban los pecados de la primera bestia (= los pecados del mundo romano y su corrupción), vers. 11: «Esta bestia hablaba con el monstruo».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1966D60-519B-A042-E581-9B801ED1AB3C}"/>
              </a:ext>
            </a:extLst>
          </p:cNvPr>
          <p:cNvSpPr txBox="1"/>
          <p:nvPr/>
        </p:nvSpPr>
        <p:spPr>
          <a:xfrm>
            <a:off x="4107766" y="3955026"/>
            <a:ext cx="61053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uiere decir que son falsas las religiones que tienen a Jesús en la boca, pero callan sistemáticamente la injusticia y predican la resignación al mal y la sumisión al poder terrenal.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9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E63B4-4668-1914-2A47-FA55458E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2708"/>
            <a:ext cx="8677681" cy="56692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una locura aplicar a la fuerza el 666 al Papa, como si Pedro y sus legítimos sucesores se identificaran con el emperador romano que mataba a los cristianos. </a:t>
            </a: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tienen nada que ver con la Biblia. </a:t>
            </a:r>
            <a:endParaRPr lang="es-E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muy doloroso ver que algunos dan al Papa el título de «el demonio» o «la bestia». Esta maldad es producto de la ignorancia atrevida. Cuando Jesús expulsaba a los demonios y hacía el bien, los mismos fariseos (gente muy religiosa) lo</a:t>
            </a:r>
            <a:r>
              <a:rPr lang="es-ES_tradnl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acusaban como el hombre poseído por Belcebú, el jefe de los demonios (Mc. 3, 22). </a:t>
            </a:r>
            <a:endParaRPr lang="es-E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«Todo el mundo los va a odiar ustedes por mi causa: pero el que siga firme hasta el fin éste será salvado» (Mt. 10, 22). «Ningún discípulo es más que su Maestro» (Mt. 10, 24). </a:t>
            </a:r>
            <a:endParaRPr lang="es-E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¡Qué malo es para el mundo que haya cosas que hacen pecar al hombre! Siempre habrá escándalos, pero pobre del hombre que sea causa de ellos» (Mt. 18, 6-7).</a:t>
            </a:r>
            <a:endParaRPr lang="es-E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2" name="Picture 2" descr="Visión del Apocalipsis - El Greco - Historia Arte (HA!)">
            <a:extLst>
              <a:ext uri="{FF2B5EF4-FFF2-40B4-BE49-F238E27FC236}">
                <a16:creationId xmlns:a16="http://schemas.microsoft.com/office/drawing/2014/main" id="{15EC0EF1-6A18-6592-6BD7-BCA9325F0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365" y="2954215"/>
            <a:ext cx="2265225" cy="294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C195D-24F6-C234-C569-F3BA0D1AC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1"/>
            <a:ext cx="9143999" cy="600222"/>
          </a:xfrm>
        </p:spPr>
        <p:txBody>
          <a:bodyPr>
            <a:normAutofit fontScale="90000"/>
          </a:bodyPr>
          <a:lstStyle/>
          <a:p>
            <a:r>
              <a:rPr lang="es-ES_tradnl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¿Cuál debe ser nuestra actitud frente a las sectas?</a:t>
            </a:r>
            <a:r>
              <a:rPr lang="es-ES_tradnl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pic>
        <p:nvPicPr>
          <p:cNvPr id="4" name="Marcador de contenido 3" descr="Dibujo en blanco y negr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FFB92AD0-81A9-E76A-D1B0-A8E5CCC3C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771" y="4626487"/>
            <a:ext cx="1905000" cy="1905000"/>
          </a:xfrm>
          <a:prstGeom prst="rect">
            <a:avLst/>
          </a:prstGeom>
        </p:spPr>
      </p:pic>
      <p:pic>
        <p:nvPicPr>
          <p:cNvPr id="5" name="Imagen 4" descr="Imagen que contiene esquiando, hombre, sostener, parado&#10;&#10;Descripción generada automáticamente">
            <a:extLst>
              <a:ext uri="{FF2B5EF4-FFF2-40B4-BE49-F238E27FC236}">
                <a16:creationId xmlns:a16="http://schemas.microsoft.com/office/drawing/2014/main" id="{FABC06D2-0B31-36F2-64B1-C561631D7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88" y="4720590"/>
            <a:ext cx="2716530" cy="152781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CC86839-5148-A385-A031-5CE0E6D48536}"/>
              </a:ext>
            </a:extLst>
          </p:cNvPr>
          <p:cNvSpPr txBox="1"/>
          <p:nvPr/>
        </p:nvSpPr>
        <p:spPr>
          <a:xfrm>
            <a:off x="787791" y="1435184"/>
            <a:ext cx="986145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 claramente los peligros de las sectas:</a:t>
            </a: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Manipulan la Palabra de Dios al interpretarla literalmente y al servicio de sus propios intereses.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 aceptan la libertad de decisión religiosa de las personas con presión moral y con métodos de coacción.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Caen en el subjetivismo y se dejan arrastrar por un gran culto a la persona del líder.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Confunden la emoción con el ser buenos cristianos y no son críticos ante la Biblia, ni ante la política y la sociedad.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2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635CD8-4EE4-924A-C390-F468AF7F1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61183"/>
            <a:ext cx="9170051" cy="5380180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No hemos de usar nunca el ataque directo y exaltado porque esto iría contra el mandamiento del amor fraterno.</a:t>
            </a:r>
          </a:p>
          <a:p>
            <a:pPr marL="0" indent="0" algn="just">
              <a:buNone/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Para el cristiano el mejor camino será siempre presentar la verdad con amor e invitar a seguir el verdadero camino de Cristo.</a:t>
            </a:r>
          </a:p>
          <a:p>
            <a:pPr marL="0" indent="0" algn="just">
              <a:buNone/>
            </a:pP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Rechazando lo malo que vemos en ellos y aprovechar lo que es bueno y valioso para integrarlo y vivirlo nosotros.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355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F5A9C-6734-2A6D-08CA-47A40C2E4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520505"/>
            <a:ext cx="9692640" cy="6133513"/>
          </a:xfrm>
        </p:spPr>
        <p:txBody>
          <a:bodyPr>
            <a:normAutofit lnSpcReduction="10000"/>
          </a:bodyPr>
          <a:lstStyle/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de tratar de ser cada vez mejores católicos 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evitando los defectos en la forma de vivir nuestra religión y cambiando todo aquello que anda mal.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Hemos de activar nuestros grupos y formar más comunidades fraternas que sean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bíblicas y apostólicas.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Todo católico ha de permanecer firme pues solamente por medio de la Iglesia Católica podemos alcanzar la plenitud de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medios de salvación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Las sectas atacan a la Iglesia Católica. Nosotros, siguiendo la Ley de Cristo, tratemos de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devolver bien por mal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Busquemos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nos une 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no lo que nos separa.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Que nunca salga de nuestros labios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ofensa o un insulto</a:t>
            </a: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hacia los que no creen como nosotros.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Orar a Dios para que se restablezca en la Iglesia </a:t>
            </a:r>
            <a:r>
              <a:rPr lang="es-ES_tradn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unidad perdida.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86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31874-DE4F-D348-3997-072494D9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44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APOCALIPSIS?  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764A2E-BB14-92A6-DB35-342362DC4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349" y="1808896"/>
            <a:ext cx="8596668" cy="4268347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 </a:t>
            </a:r>
            <a:r>
              <a:rPr lang="es-ES" sz="2800" b="1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“Revelación" que es "quitar el velo"</a:t>
            </a:r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el último libro del Nuevo Testamento (Biblia), también conocido como Revelación. </a:t>
            </a:r>
          </a:p>
          <a:p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 escrito por San Juan en la isla de Patmos, Grecia. Su nombre viene del griego.</a:t>
            </a:r>
          </a:p>
          <a:p>
            <a:pPr>
              <a:spcBef>
                <a:spcPts val="0"/>
              </a:spcBef>
            </a:pPr>
            <a:endParaRPr lang="es-ES" sz="2800" dirty="0">
              <a:solidFill>
                <a:srgbClr val="202124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libro describe los planes divinos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8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relativos al futuro del mundo y de la Iglesia.</a:t>
            </a:r>
            <a:b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2800" dirty="0"/>
          </a:p>
        </p:txBody>
      </p:sp>
      <p:pic>
        <p:nvPicPr>
          <p:cNvPr id="4" name="Imagen 3" descr="Mapa&#10;&#10;Descripción generada automáticamente">
            <a:extLst>
              <a:ext uri="{FF2B5EF4-FFF2-40B4-BE49-F238E27FC236}">
                <a16:creationId xmlns:a16="http://schemas.microsoft.com/office/drawing/2014/main" id="{A8A87AEE-4E2A-6A84-7C98-EF2951174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517" y="3917315"/>
            <a:ext cx="2912011" cy="23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2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A74B7-8A12-4BCA-7469-702CB44E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Jesucristo va a vencer al mal para siempre porque su victoria ya ha comenzado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761DAE-1A7A-BB83-64E7-0E1E9A9E6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Debemos leer bien la Biblia y no interpretarla a nuestro gusto. La Sagrada Escritura no es un libro para meter miedo, y menos aún para calumniar a personas inocentes con falsas interpretaciones bíblicas.</a:t>
            </a:r>
          </a:p>
          <a:p>
            <a:r>
              <a:rPr lang="es-ES_trad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Señor se dirige a 7 Iglesias específicas de Asia Menor que pasaban tiempos difíciles por la persecución romana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2050" name="Picture 2" descr="Estudio Biblia: Apocalipsis">
            <a:extLst>
              <a:ext uri="{FF2B5EF4-FFF2-40B4-BE49-F238E27FC236}">
                <a16:creationId xmlns:a16="http://schemas.microsoft.com/office/drawing/2014/main" id="{B0D9BD6F-69D0-A86E-8B5A-E0D6A11A3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936" y="4719711"/>
            <a:ext cx="3629464" cy="213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17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58EA21-B3D3-27DF-98A6-7061A69B0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4235"/>
            <a:ext cx="9915638" cy="5577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_tradnl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debemos entender el libro del Apocalipsis?</a:t>
            </a:r>
          </a:p>
          <a:p>
            <a:pPr marL="0" indent="0" algn="ctr">
              <a:buNone/>
            </a:pPr>
            <a:r>
              <a:rPr lang="es-ES_tradnl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Este libro fue escrito más o menos en el año 100 después de Cristo.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Eran tiempos difíciles para los cristianos porque el imperio romano perseguía a todos los creyentes.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Los cristianos vivían casi escondidos y no podían hablar en público.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Menos podían escribir y publicar sus cartas.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2" name="Imagen 1" descr="Imagen que contiene edificio, perro, interior, oveja&#10;&#10;Descripción generada automáticamente">
            <a:extLst>
              <a:ext uri="{FF2B5EF4-FFF2-40B4-BE49-F238E27FC236}">
                <a16:creationId xmlns:a16="http://schemas.microsoft.com/office/drawing/2014/main" id="{07298275-6DB9-AB26-C4DF-1FAB832A3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016" y="4117596"/>
            <a:ext cx="3151618" cy="1923767"/>
          </a:xfrm>
          <a:prstGeom prst="rect">
            <a:avLst/>
          </a:prstGeom>
        </p:spPr>
      </p:pic>
      <p:pic>
        <p:nvPicPr>
          <p:cNvPr id="4" name="Imagen 3" descr="Un grupo de personas de pie sobre pasto&#10;&#10;Descripción generada automáticamente con confianza baja">
            <a:extLst>
              <a:ext uri="{FF2B5EF4-FFF2-40B4-BE49-F238E27FC236}">
                <a16:creationId xmlns:a16="http://schemas.microsoft.com/office/drawing/2014/main" id="{52566E23-9BEF-7FF3-5FEB-7752FB66B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1" y="4117596"/>
            <a:ext cx="2037031" cy="2005011"/>
          </a:xfrm>
          <a:prstGeom prst="rect">
            <a:avLst/>
          </a:prstGeom>
        </p:spPr>
      </p:pic>
      <p:pic>
        <p:nvPicPr>
          <p:cNvPr id="5" name="Imagen 4" descr="Un grupo de personas disfrazadas&#10;&#10;Descripción generada automáticamente con confianza baja">
            <a:extLst>
              <a:ext uri="{FF2B5EF4-FFF2-40B4-BE49-F238E27FC236}">
                <a16:creationId xmlns:a16="http://schemas.microsoft.com/office/drawing/2014/main" id="{FA519DD9-675B-D947-9729-A0350047AC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" y="4065562"/>
            <a:ext cx="2037032" cy="213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49B1F4-4BE9-83F8-9841-EB7943DA0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10728" cy="3880773"/>
          </a:xfrm>
        </p:spPr>
        <p:txBody>
          <a:bodyPr/>
          <a:lstStyle/>
          <a:p>
            <a:pPr marL="0" indent="0">
              <a:buNone/>
            </a:pP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eso el autor de este libro, para animar a los creyentes, publicó su escrito clandestinamente y usó una manera de escribir misteriosa, con signos e imágenes que solamente los entendidos podían  comprender. </a:t>
            </a:r>
            <a:endParaRPr lang="es-E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Esta forma de escribir se llamaba</a:t>
            </a:r>
            <a:r>
              <a:rPr lang="es-ES_trad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«el estilo apocalíptico»</a:t>
            </a:r>
            <a:r>
              <a:rPr lang="es-ES_trad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(de revelaciones). </a:t>
            </a:r>
            <a:endParaRPr lang="es-E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4" name="Picture 2" descr="Las Cartas de Apocalipsis">
            <a:extLst>
              <a:ext uri="{FF2B5EF4-FFF2-40B4-BE49-F238E27FC236}">
                <a16:creationId xmlns:a16="http://schemas.microsoft.com/office/drawing/2014/main" id="{6245C236-73B6-7CE4-2CF4-43006DDA9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76" y="233216"/>
            <a:ext cx="3106689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9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BC628-0CC7-5E87-9CB4-6B9A2A40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675249"/>
            <a:ext cx="8655023" cy="5745941"/>
          </a:xfrm>
        </p:spPr>
        <p:txBody>
          <a:bodyPr/>
          <a:lstStyle/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gran mensaje de fondo del Apocalipsis es: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s-E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Cristo resucitado es el centro de la historia; 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Char char="-"/>
            </a:pPr>
            <a:r>
              <a:rPr lang="es-E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mundo ahora es el escenario de la lucha entre la Iglesia, encabezada por Cristo, y las fuerzas del demonio. 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s-E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cristianos son llamados a dar un valiente testimonio. 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 un libro para asustar, ni es un libro terrorífico, sino que se trata de un libro de gran esperanza.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2" name="Imagen 1" descr="Imagen que contiene persona, grupo, gente, parado&#10;&#10;Descripción generada automáticamente">
            <a:extLst>
              <a:ext uri="{FF2B5EF4-FFF2-40B4-BE49-F238E27FC236}">
                <a16:creationId xmlns:a16="http://schemas.microsoft.com/office/drawing/2014/main" id="{515F37A5-D125-8294-616A-F3506457F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93698"/>
            <a:ext cx="5795889" cy="24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6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49BA6F-CBC3-465B-6475-74A1A1E4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0843"/>
            <a:ext cx="9789029" cy="5641145"/>
          </a:xfrm>
        </p:spPr>
        <p:txBody>
          <a:bodyPr>
            <a:normAutofit lnSpcReduction="10000"/>
          </a:bodyPr>
          <a:lstStyle/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leemos este libro no debemos tomar al pie de la letra las imágenes, los signos, o los símbolos. 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Algunos símbolos tienen un significado preciso: </a:t>
            </a:r>
          </a:p>
          <a:p>
            <a:pPr lvl="1"/>
            <a:r>
              <a:rPr lang="es-ES" sz="2400" dirty="0">
                <a:solidFill>
                  <a:srgbClr val="000000"/>
                </a:solidFill>
                <a:latin typeface="Georgia" panose="02040502050405020303" pitchFamily="18" charset="0"/>
              </a:rPr>
              <a:t>E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 cordero simboliza a Cristo.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 mujer, a la Iglesia o a la Virgen María.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El dragón, a las fuerzas hostiles al Reino de Dios.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Las dos bestias (</a:t>
            </a:r>
            <a:r>
              <a:rPr lang="es-E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cap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13), al Imperio Romano y al culto imperial.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La bestia (</a:t>
            </a:r>
            <a:r>
              <a:rPr lang="es-ES" sz="24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cap</a:t>
            </a:r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17) simboliza a Nerón.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Babilonia, a la Roma pagana.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Los vestidos blancos, la victoria. </a:t>
            </a: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El número tres y medio, cosa nefasta o caduca. </a:t>
            </a:r>
            <a:endParaRPr lang="es-E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/>
            <a:r>
              <a:rPr lang="es-ES" sz="24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Cristo está, a veces, representado como el «hijo del hombre» o el caballero.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673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8C6BE-339E-FB5A-C8E7-F79A300F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37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Número 666</a:t>
            </a:r>
            <a:r>
              <a:rPr lang="es-ES_trad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A03ECD-BAF8-DB11-41B1-BE8DEB6B8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7957"/>
            <a:ext cx="8863954" cy="4690864"/>
          </a:xfrm>
        </p:spPr>
        <p:txBody>
          <a:bodyPr/>
          <a:lstStyle/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¿En qué libro de la Biblia aparece? En Apocalipsis 13, 15-18.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Leemos: «La bestia ha logrado, asimismo, que, a todos, grandes y pequeños, ricos y pobres, libres y esclavos, se les ponga una marca en la mano derecha o en la frente; y nadie podrá comprar ni vender si no está marcado con el nombre de la bestia o con la cifra de su nombre. Aquí verán quién es sabio. Si ustedes son entendidos, interpreten la cifra de la bestia.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trata de un hombre y su cifra                                             es 666». 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4098" name="Picture 2" descr="Qué significa el número 666? ¿Qué es la marca de la bestia? | Preguntas  sobre la Biblia">
            <a:extLst>
              <a:ext uri="{FF2B5EF4-FFF2-40B4-BE49-F238E27FC236}">
                <a16:creationId xmlns:a16="http://schemas.microsoft.com/office/drawing/2014/main" id="{6887DD71-48F2-2A23-3741-C08B96D75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403" y="4258993"/>
            <a:ext cx="3707885" cy="21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5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4FC24-610B-DB7B-6A01-4FEF5306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_tradnl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descifrar el enigma? </a:t>
            </a:r>
            <a:b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02F88-0331-10AC-6C51-AE1B7D59C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36431"/>
            <a:ext cx="9535811" cy="4704931"/>
          </a:xfrm>
        </p:spPr>
        <p:txBody>
          <a:bodyPr>
            <a:normAutofit/>
          </a:bodyPr>
          <a:lstStyle/>
          <a:p>
            <a:pPr algn="just"/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cifra 666 se puede calcular de varias maneras, pero corresponde, sin duda, a algún emperador romano, posiblemente a Nerón que con sus locuras mataba a los cristianos que eran para él igual que perros.  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forma más aceptada de interpretar el 666 es la siguiente: 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330" indent="-285750" algn="just">
              <a:buFontTx/>
              <a:buChar char="-"/>
            </a:pPr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cifra 7 es el símbolo de la perfección.</a:t>
            </a:r>
          </a:p>
          <a:p>
            <a:pPr marL="735330" indent="-285750" algn="just">
              <a:buFontTx/>
              <a:buChar char="-"/>
            </a:pPr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cifra 6 es el signo de lo imperfecto. </a:t>
            </a:r>
          </a:p>
          <a:p>
            <a:pPr marL="735330" indent="-285750" algn="just">
              <a:buFontTx/>
              <a:buChar char="-"/>
            </a:pPr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7-1=6 es el imperfecto, es el malo. 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cifra 3 significa la plenitud. 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/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bien 3 veces 6 es la plenitud de lo imperfecto, de lo malo. Esto le vendría perfectamente a Nerón. 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/>
            <a:r>
              <a:rPr lang="es-ES_tradnl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damos cuenta de que este dato de 666 debió ser tomado como puzle para buscar al hombre perverso de aquel tiempo. </a:t>
            </a:r>
            <a:endParaRPr lang="es-E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24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1501</Words>
  <Application>Microsoft Office PowerPoint</Application>
  <PresentationFormat>Panorámica</PresentationFormat>
  <Paragraphs>88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Trebuchet MS</vt:lpstr>
      <vt:lpstr>Wingdings 3</vt:lpstr>
      <vt:lpstr>Faceta</vt:lpstr>
      <vt:lpstr>Presentación de PowerPoint</vt:lpstr>
      <vt:lpstr> ¿Qué es APOCALIPSIS?    </vt:lpstr>
      <vt:lpstr>Jesucristo va a vencer al mal para siempre porque su victoria ya ha comenzado</vt:lpstr>
      <vt:lpstr>Presentación de PowerPoint</vt:lpstr>
      <vt:lpstr>Presentación de PowerPoint</vt:lpstr>
      <vt:lpstr>Presentación de PowerPoint</vt:lpstr>
      <vt:lpstr>Presentación de PowerPoint</vt:lpstr>
      <vt:lpstr>El Número 666  </vt:lpstr>
      <vt:lpstr> ¿Cómo descifrar el enigma?  </vt:lpstr>
      <vt:lpstr>Presentación de PowerPoint</vt:lpstr>
      <vt:lpstr>Se presentan las dos tropas que van a pelear:  </vt:lpstr>
      <vt:lpstr>La segunda bestia es la que está marcada con el 666: Este texto nos hace ver que esta segunda bestia se parece al Cordero, pero hablaba como el dragón (= el monstruo, el demonio).  </vt:lpstr>
      <vt:lpstr>Presentación de PowerPoint</vt:lpstr>
      <vt:lpstr>¿Cuál debe ser nuestra actitud frente a las sectas?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Meléndez Gayoso</dc:creator>
  <cp:lastModifiedBy>Antonio Meléndez Gayoso</cp:lastModifiedBy>
  <cp:revision>5</cp:revision>
  <dcterms:created xsi:type="dcterms:W3CDTF">2023-02-23T12:01:34Z</dcterms:created>
  <dcterms:modified xsi:type="dcterms:W3CDTF">2023-02-27T10:36:48Z</dcterms:modified>
</cp:coreProperties>
</file>